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oo2+DC44BtPTp6ZzWPGFKAx/F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fec16485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efec16485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hyperlink" Target="https://www.researchgate.net/figure/b-semantic-segmentation-c-instance-segmentation-and-d-panoptic-segmentation-for_fig5_342409316" TargetMode="External"/><Relationship Id="rId7" Type="http://schemas.openxmlformats.org/officeDocument/2006/relationships/image" Target="../media/image6.jp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github.com/JunMa11/SegLoss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hyperlink" Target="https://www.jeremyjordan.me/semantic-segmentation/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9" Type="http://schemas.openxmlformats.org/officeDocument/2006/relationships/image" Target="../media/image36.gif"/><Relationship Id="rId5" Type="http://schemas.openxmlformats.org/officeDocument/2006/relationships/hyperlink" Target="https://www.jeremyjordan.me/semantic-segmentation/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hyperlink" Target="https://towardsdatascience.com/r-cnn-fast-r-cnn-faster-r-cnn-yolo-object-detection-algorithms-36d53571365e" TargetMode="External"/><Relationship Id="rId9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16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ansleliu.github.io/MaskYOLO.html" TargetMode="External"/><Relationship Id="rId5" Type="http://schemas.openxmlformats.org/officeDocument/2006/relationships/hyperlink" Target="https://paperswithcode.com/method/mask-r-cnn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www.google.com/url?sa=i&amp;url=https%3A%2F%2Fhal.inria.fr%2Fhal-02884735v2%2Fdocument&amp;psig=AOvVaw1H4RS55YZLsaNbGFfxGfnq&amp;ust=1672317476242000&amp;source=images&amp;cd=vfe&amp;ved=0CBEQjhxqFwoTCOCI0ZmqnPwCFQAAAAAdAAAAABAQ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efec16485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efec164857_0_0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efec164857_0_0"/>
          <p:cNvSpPr/>
          <p:nvPr/>
        </p:nvSpPr>
        <p:spPr>
          <a:xfrm>
            <a:off x="11207739" y="94384"/>
            <a:ext cx="654897" cy="654897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1efec164857_0_0"/>
          <p:cNvSpPr/>
          <p:nvPr/>
        </p:nvSpPr>
        <p:spPr>
          <a:xfrm>
            <a:off x="11113354" y="0"/>
            <a:ext cx="843840" cy="84383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g1efec16485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efec164857_0_0"/>
          <p:cNvSpPr txBox="1"/>
          <p:nvPr>
            <p:ph idx="12" type="sldNum"/>
          </p:nvPr>
        </p:nvSpPr>
        <p:spPr>
          <a:xfrm>
            <a:off x="11314178" y="6556786"/>
            <a:ext cx="7239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g1efec164857_0_0"/>
          <p:cNvSpPr txBox="1"/>
          <p:nvPr>
            <p:ph type="title"/>
          </p:nvPr>
        </p:nvSpPr>
        <p:spPr>
          <a:xfrm>
            <a:off x="843057" y="0"/>
            <a:ext cx="100815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Задачи обработки изображений</a:t>
            </a:r>
            <a:endParaRPr/>
          </a:p>
        </p:txBody>
      </p:sp>
      <p:pic>
        <p:nvPicPr>
          <p:cNvPr id="95" name="Google Shape;95;g1efec16485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073" y="1170205"/>
            <a:ext cx="10591104" cy="44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6" name="Google Shape;106;p1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Сегментация изображений</a:t>
            </a:r>
            <a:endParaRPr/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666" y="1250003"/>
            <a:ext cx="649605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0" y="6652874"/>
            <a:ext cx="670280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https://www.researchgate.net/figure/b-semantic-segmentation-c-instance-segmentation-and-d-panoptic-segmentation-for_fig5_342409316</a:t>
            </a: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7189365" y="1250003"/>
            <a:ext cx="500263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Семантическая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пиксели к классам объектов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По-объектовая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пиксели к конкретным объектам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Паноптическая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важные классы – по-объектовая, не важные - семантическая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7211296" y="2515719"/>
            <a:ext cx="43203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Пиксельная точность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 для каждого пикселя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Сложности разметки обучающих данных 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9371461" y="3391118"/>
            <a:ext cx="263405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Навигация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Промышленность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Медицина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Картография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112" name="Google Shape;11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8383" y="5576811"/>
            <a:ext cx="1689193" cy="1250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внутренний, стол, рабочий стол&#10;&#10;Автоматически созданное описание" id="113" name="Google Shape;11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8448" y="4539850"/>
            <a:ext cx="3846139" cy="970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14" name="Google Shape;11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37576" y="5538139"/>
            <a:ext cx="2174343" cy="1255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15" name="Google Shape;115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1295" y="3704931"/>
            <a:ext cx="1521643" cy="75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6" name="Google Shape;126;p2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Функции ошибки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0" y="6652874"/>
            <a:ext cx="670280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https://github.com/JunMa11/SegLoss</a:t>
            </a: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881" y="1360652"/>
            <a:ext cx="8517236" cy="409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1093" y="4531914"/>
            <a:ext cx="33242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7404" y="2255034"/>
            <a:ext cx="2207699" cy="166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3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Семантическая сегментация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79695" y="6490638"/>
            <a:ext cx="6098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https://www.jeremyjordan.me/semantic-segmentation/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421" y="992985"/>
            <a:ext cx="3692181" cy="166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782" y="2621561"/>
            <a:ext cx="5209563" cy="1823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06057" y="691255"/>
            <a:ext cx="5854490" cy="333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782" y="4402042"/>
            <a:ext cx="4949510" cy="215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21744" y="4371071"/>
            <a:ext cx="4949510" cy="21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8" name="Google Shape;158;p4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Unet</a:t>
            </a:r>
            <a:endParaRPr b="1"/>
          </a:p>
        </p:txBody>
      </p:sp>
      <p:sp>
        <p:nvSpPr>
          <p:cNvPr id="159" name="Google Shape;159;p4"/>
          <p:cNvSpPr txBox="1"/>
          <p:nvPr/>
        </p:nvSpPr>
        <p:spPr>
          <a:xfrm>
            <a:off x="79695" y="6490638"/>
            <a:ext cx="6098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https://www.jeremyjordan.me/semantic-segmentation/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Изображение выглядит как стол&#10;&#10;Автоматически созданное описание" id="160" name="Google Shape;160;p4"/>
          <p:cNvPicPr preferRelativeResize="0"/>
          <p:nvPr/>
        </p:nvPicPr>
        <p:blipFill rotWithShape="1">
          <a:blip r:embed="rId6">
            <a:alphaModFix/>
          </a:blip>
          <a:srcRect b="7713" l="11027" r="9751" t="5554"/>
          <a:stretch/>
        </p:blipFill>
        <p:spPr>
          <a:xfrm>
            <a:off x="654290" y="932005"/>
            <a:ext cx="3588531" cy="2280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7">
            <a:alphaModFix/>
          </a:blip>
          <a:srcRect b="11726" l="22146" r="23958" t="8425"/>
          <a:stretch/>
        </p:blipFill>
        <p:spPr>
          <a:xfrm>
            <a:off x="6155517" y="1026159"/>
            <a:ext cx="3208657" cy="165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8">
            <a:alphaModFix/>
          </a:blip>
          <a:srcRect b="17849" l="17280" r="23281" t="17062"/>
          <a:stretch/>
        </p:blipFill>
        <p:spPr>
          <a:xfrm>
            <a:off x="7078889" y="2713814"/>
            <a:ext cx="2858848" cy="143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9">
            <a:alphaModFix/>
          </a:blip>
          <a:srcRect b="0" l="26638" r="26454" t="0"/>
          <a:stretch/>
        </p:blipFill>
        <p:spPr>
          <a:xfrm>
            <a:off x="9555281" y="1011367"/>
            <a:ext cx="2014605" cy="2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946" y="3212262"/>
            <a:ext cx="6772836" cy="33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750" y="4398326"/>
            <a:ext cx="4686137" cy="2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6" name="Google Shape;176;p5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Детекция RCNN</a:t>
            </a:r>
            <a:endParaRPr b="1"/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276" y="1138686"/>
            <a:ext cx="5433279" cy="2012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знак&#10;&#10;Автоматически созданное описание" id="178" name="Google Shape;17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216323"/>
            <a:ext cx="2332332" cy="208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94" y="3305354"/>
            <a:ext cx="5726428" cy="232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5457" y="3264048"/>
            <a:ext cx="3265804" cy="329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93819" y="1138686"/>
            <a:ext cx="2819752" cy="139208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-47193" y="6499398"/>
            <a:ext cx="11862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https://towardsdatascience.com/r-cnn-fast-r-cnn-faster-r-cnn-yolo-object-detection-algorithms-36d53571365e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3" name="Google Shape;193;p6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По-объектовая сегментация Mask-RCNN</a:t>
            </a:r>
            <a:endParaRPr b="1"/>
          </a:p>
        </p:txBody>
      </p:sp>
      <p:sp>
        <p:nvSpPr>
          <p:cNvPr id="194" name="Google Shape;194;p6"/>
          <p:cNvSpPr txBox="1"/>
          <p:nvPr/>
        </p:nvSpPr>
        <p:spPr>
          <a:xfrm>
            <a:off x="7197752" y="6075346"/>
            <a:ext cx="4840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https://paperswithcode.com/method/mask-r-cnn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12" y="748675"/>
            <a:ext cx="6098526" cy="295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2249" y="932004"/>
            <a:ext cx="4075953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8">
            <a:alphaModFix/>
          </a:blip>
          <a:srcRect b="14508" l="0" r="0" t="0"/>
          <a:stretch/>
        </p:blipFill>
        <p:spPr>
          <a:xfrm>
            <a:off x="1590398" y="3799991"/>
            <a:ext cx="4075953" cy="25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/>
        </p:nvSpPr>
        <p:spPr>
          <a:xfrm>
            <a:off x="1590398" y="6488666"/>
            <a:ext cx="41476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https://ansleliu.github.io/MaskYOLO.html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" y="0"/>
            <a:ext cx="843059" cy="93200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/>
          <p:nvPr/>
        </p:nvSpPr>
        <p:spPr>
          <a:xfrm>
            <a:off x="10871254" y="421530"/>
            <a:ext cx="1320746" cy="27000"/>
          </a:xfrm>
          <a:custGeom>
            <a:rect b="b" l="l" r="r" t="t"/>
            <a:pathLst>
              <a:path extrusionOk="0" h="27000" w="1320746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noFill/>
          <a:ln cap="flat" cmpd="sng" w="27000">
            <a:solidFill>
              <a:srgbClr val="C521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11207739" y="94384"/>
            <a:ext cx="654291" cy="654291"/>
          </a:xfrm>
          <a:custGeom>
            <a:rect b="b" l="l" r="r" t="t"/>
            <a:pathLst>
              <a:path extrusionOk="0" h="654897" w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1113354" y="0"/>
            <a:ext cx="843059" cy="843059"/>
          </a:xfrm>
          <a:custGeom>
            <a:rect b="b" l="l" r="r" t="t"/>
            <a:pathLst>
              <a:path extrusionOk="0" h="843839" w="843840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noFill/>
          <a:ln cap="flat" cmpd="sng" w="27000">
            <a:solidFill>
              <a:srgbClr val="ADA9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4177" y="253220"/>
            <a:ext cx="434899" cy="3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>
            <p:ph idx="12" type="sldNum"/>
          </p:nvPr>
        </p:nvSpPr>
        <p:spPr>
          <a:xfrm>
            <a:off x="11314178" y="6556786"/>
            <a:ext cx="724024" cy="237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9" name="Google Shape;209;p7"/>
          <p:cNvSpPr txBox="1"/>
          <p:nvPr>
            <p:ph type="title"/>
          </p:nvPr>
        </p:nvSpPr>
        <p:spPr>
          <a:xfrm>
            <a:off x="843057" y="0"/>
            <a:ext cx="10081530" cy="1068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Паноптическая сегментация</a:t>
            </a:r>
            <a:endParaRPr/>
          </a:p>
        </p:txBody>
      </p:sp>
      <p:sp>
        <p:nvSpPr>
          <p:cNvPr id="210" name="Google Shape;210;p7"/>
          <p:cNvSpPr txBox="1"/>
          <p:nvPr/>
        </p:nvSpPr>
        <p:spPr>
          <a:xfrm>
            <a:off x="-47193" y="6499398"/>
            <a:ext cx="1186203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https://www.google.com/url?sa=i&amp;url=https%3A%2F%2Fhal.inria.fr%2Fhal-02884735v2%2Fdocument&amp;psig=AOvVaw1H4RS55YZLsaNbGFfxGfnq&amp;ust=1672317476242000&amp;source=images&amp;cd=vfe&amp;ved=0CBEQjhxqFwoTCOCI0ZmqnPwCFQAAAAAdAAAAABAQ</a:t>
            </a:r>
            <a:r>
              <a:rPr lang="ru-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271" y="1068461"/>
            <a:ext cx="6652167" cy="323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8640" y="3650435"/>
            <a:ext cx="5115537" cy="236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2022-08-24T11:32:02Z</dcterms:created>
  <dc:creator>123</dc:creator>
</cp:coreProperties>
</file>